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364" r:id="rId3"/>
    <p:sldId id="374" r:id="rId4"/>
    <p:sldId id="291" r:id="rId5"/>
    <p:sldId id="338" r:id="rId6"/>
    <p:sldId id="371" r:id="rId7"/>
    <p:sldId id="372" r:id="rId8"/>
    <p:sldId id="340" r:id="rId9"/>
    <p:sldId id="341" r:id="rId10"/>
    <p:sldId id="339" r:id="rId11"/>
    <p:sldId id="377" r:id="rId12"/>
    <p:sldId id="356" r:id="rId13"/>
    <p:sldId id="357" r:id="rId14"/>
    <p:sldId id="358" r:id="rId15"/>
    <p:sldId id="361" r:id="rId16"/>
    <p:sldId id="367" r:id="rId17"/>
    <p:sldId id="337" r:id="rId18"/>
    <p:sldId id="368" r:id="rId19"/>
    <p:sldId id="262" r:id="rId20"/>
    <p:sldId id="263" r:id="rId21"/>
    <p:sldId id="264" r:id="rId22"/>
    <p:sldId id="279" r:id="rId23"/>
    <p:sldId id="280" r:id="rId24"/>
    <p:sldId id="282" r:id="rId25"/>
    <p:sldId id="378" r:id="rId26"/>
    <p:sldId id="370" r:id="rId27"/>
    <p:sldId id="375" r:id="rId28"/>
    <p:sldId id="376" r:id="rId29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95" d="100"/>
          <a:sy n="95" d="100"/>
        </p:scale>
        <p:origin x="-666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126" y="498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ED047-265C-4D41-A3CB-BDF491105980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15E81-E9BE-447A-8877-1FF431F852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2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15E81-E9BE-447A-8877-1FF431F852E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763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15E81-E9BE-447A-8877-1FF431F852E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95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15E81-E9BE-447A-8877-1FF431F852E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305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15E81-E9BE-447A-8877-1FF431F852E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271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15E81-E9BE-447A-8877-1FF431F852E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12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3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5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9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8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2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26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5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68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27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34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A7C6-CBFB-4861-9463-B514CAEEB49B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11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64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5A7C6-CBFB-4861-9463-B514CAEEB49B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E4897-32F2-4B1F-BA80-A42D14762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6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ddut-nastav@inbox.ru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mailto:ddut@vsevobr.ru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29612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программе «Наставничество»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Наставляемые</a:t>
            </a:r>
            <a:endParaRPr lang="ru-RU" sz="5300" dirty="0"/>
          </a:p>
        </p:txBody>
      </p:sp>
      <p:pic>
        <p:nvPicPr>
          <p:cNvPr id="4099" name="Picture 3" descr="C:\Users\Полтавская\Desktop\картинки без фона\1500x5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61085"/>
            <a:ext cx="8388424" cy="279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4915" y="4410895"/>
            <a:ext cx="37061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Полтавская Анна Павловна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етодист, муниципальный куратор наставничества</a:t>
            </a: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Всеволожского района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325546"/>
            <a:ext cx="3383538" cy="223224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 ДЛЯ РАЗНЫХ ЗАДАЧ И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«ученик»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«ученик»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учитель»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«студент»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«ученик»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«работодатель»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«ученик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5189"/>
            <a:ext cx="4618856" cy="3394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наставничества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способ реализации целевой модели через организацию работы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наставнической пары/группы, участники которой находятся в определенной ролевой ситуации,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определяемой основной деятельностью и позицией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Полтавская\Desktop\1620134935_16-phonoteka_org-p-strelka-fon-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7694"/>
            <a:ext cx="110350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Полтавская\Desktop\картинки без фона\hello_html_m3ad064b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69330"/>
            <a:ext cx="324302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7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Стань наставником!!!</a:t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наставничества ученик-ученик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программе «Наставничество», учащиеся в возрасте от 15 лет смогут реализовать свой педагогический талант в различных областях!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форме наставничества предполагается взаимодействие учеников одной школы, когда старший ученик, обладающий организаторскими и лидерскими качествами (лидер класса или параллели), победитель олимпиад, возможный участник всероссийских детских организаций (волонтёр), оказывает позитивное влияние на наставляемого ученика.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стать наставником, необходимо заполнить анкету и пройти собеседование у Куратора программы «Наставничество» конкретного учебного заведения.</a:t>
            </a:r>
          </a:p>
        </p:txBody>
      </p:sp>
      <p:pic>
        <p:nvPicPr>
          <p:cNvPr id="1026" name="Picture 2" descr="\\server\Пользователи\Полтавская Анна Павловна\Рабочий стол\1796_golosovanie-po-vyboru-luchsh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2925565"/>
            <a:ext cx="2800223" cy="280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edia.istockphoto.com/vectors/father-doing-homework-assignment-with-son-vector-id1251526322?k=6&amp;m=1251526322&amp;s=612x612&amp;w=0&amp;h=dMtg1svkBqU4iPBLTH3YwkZKHK-bXA5bhYRKgoRENsI=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507854"/>
            <a:ext cx="1662816" cy="16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928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тавская\Desktop\ученик-ученик-1536x115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5485"/>
            <a:ext cx="6624736" cy="4784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5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тавская\Desktop\учитель-учитель-1536x11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5486"/>
            <a:ext cx="6336704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161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тавская\Desktop\Работодатель-учени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0962"/>
            <a:ext cx="6004048" cy="4503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7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тавская\Desktop\студент-ученик-1536x115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7494"/>
            <a:ext cx="6168686" cy="4626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241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9582"/>
            <a:ext cx="6903588" cy="3394472"/>
          </a:xfrm>
        </p:spPr>
        <p:txBody>
          <a:bodyPr/>
          <a:lstStyle/>
          <a:p>
            <a:pPr marL="0" indent="0"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▲ Для участия в программе  «Наставничество», потенциальным наставляемым необходимо зарегистрироваться в системе «Навигатор дополнительного образования  Ленинградской области».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Полтавская\Desktop\картинки без фона\2855.png_120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3518"/>
            <a:ext cx="216024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тавская\Desktop\картинки без фона\nastavnik-1024x67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9822"/>
            <a:ext cx="2848886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museum.goznak.ru/upload/resize_cache/iblock/126/1000_1000_1/1265464683053bcdfd87dc41ce72d19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-550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859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9542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«Наставничество» в АИС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«Навигатор дополнительного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Ленинградской области»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9218" name="Picture 2" descr="C:\Users\Полтавская\Desktop\картинки без фона\6075831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7734"/>
            <a:ext cx="8479110" cy="20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616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669" y="1347614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наставляемым является учащийся, младше 14 лет, его регистрация в программе «Наставничество» осуществляется через Кабинет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 (в ином случае учащийся может зарегистрироваться самостоятельно)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3" descr="\\server\Пользователи\Полтавская Анна Павловна\Рабочий стол\nastavnichestvo - копия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08111"/>
            <a:ext cx="3384376" cy="175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museum.goznak.ru/upload/resize_cache/iblock/126/1000_1000_1/1265464683053bcdfd87dc41ce72d19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-550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863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3" y="13311"/>
            <a:ext cx="8229600" cy="61422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родителя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227934"/>
            <a:ext cx="8229600" cy="66285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слайде 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 личный 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родителя, который хочет подать заявку на участие ребенка в программе наставничества. Для того чтобы родитель подал заявку на программу он должен выбрать ребенка из списка его детей и нажать на кнопку, указанную на слайде.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975"/>
            <a:ext cx="7494246" cy="3534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6588224" y="123478"/>
            <a:ext cx="432048" cy="594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66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115" y="411510"/>
            <a:ext cx="828092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Наставничество-возрождение старой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наставничеством понимается поддержка молодого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(учащегося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студента, молодого специалиста), способствующая более эффективному распределению личностных ресурсов, самореализации, формированию  активной профессиональной позиции.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8" name="Picture 4" descr="C:\Users\Полтавская\Desktop\картинки без фона\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117" y="2787774"/>
            <a:ext cx="2688586" cy="211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Полтавская\Desktop\картинки без фона\1613545461_180-p-kartinki-na-belom-fone-dlya-prezentatsii-2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06" y="3178444"/>
            <a:ext cx="1738953" cy="198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4435" y="3507854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каждого ребенка!»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0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Диалоговое окно после перехода из стартовой страницы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9582"/>
            <a:ext cx="5867400" cy="1978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2539267" y="1203598"/>
            <a:ext cx="432048" cy="3780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33638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нажатия на кнопку появится следующее диалоговое окно, в котором нужно выбрать кнопку «+ новый запрос»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442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5791200" cy="4543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95" y="195486"/>
            <a:ext cx="2812440" cy="1134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22682" y="1491630"/>
            <a:ext cx="27116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нажатия на соответствующую кнопку программа предложит заполнить небольшую анкету. Пример заполнения анкеты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увидеть на слайде. После нажатия кнопки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«опубликовать»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появиться в кабинете родителя на вкладке «Все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3804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2" y="240091"/>
            <a:ext cx="8105775" cy="3128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9311" y="341192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 отреагировали,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мамы,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будет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отображена информация: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куратором;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наставников по данной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еще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обучается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этой программе;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онтактная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куратора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67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623"/>
            <a:ext cx="5194443" cy="2157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1" y="2679762"/>
            <a:ext cx="5046235" cy="2050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24128" y="1563638"/>
            <a:ext cx="31665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 в личном кабинете перейти в раздел «Программы», родители смогут увидеть какие встречи запланированы по программе и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встречи оставить отзыв о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ней. 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920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486"/>
            <a:ext cx="8266113" cy="3617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 rot="3573054" flipH="1">
            <a:off x="3773923" y="1896041"/>
            <a:ext cx="319133" cy="6698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03820" y="391704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цикл встреч прошел, обучение по программе закончилось,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 или наставник поменяет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«Активна» на «Завершена». </a:t>
            </a:r>
          </a:p>
        </p:txBody>
      </p:sp>
    </p:spTree>
    <p:extLst>
      <p:ext uri="{BB962C8B-B14F-4D97-AF65-F5344CB8AC3E}">
        <p14:creationId xmlns:p14="http://schemas.microsoft.com/office/powerpoint/2010/main" val="2878906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5" y="1347614"/>
            <a:ext cx="724142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Ваш запрос в программе «Навигатор» по какой-либо причине не отреагировали - не переживайте! Обратитесь к Куратору программы «Наставничество»  Вашей образовательной организации!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museum.goznak.ru/upload/resize_cache/iblock/126/1000_1000_1/1265464683053bcdfd87dc41ce72d19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-550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atherineasquithgallery.com/uploads/posts/2021-02/1613545467_226-p-kartinki-na-belom-fone-dlya-prezentatsii-25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61501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24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947635"/>
            <a:ext cx="871121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внедрения Целевой модели наставничества во Всеволожском районе среди организаций, подведомственных Комитету по образованию администрации МО «Всеволожский муниципальный район» Ленинградской области, а также во Дворце детского(юношеского) творчества Всеволожского района: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МБОУ ДО ДДЮТ Всеволожского района Полтавская Анна Павловна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–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ddut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nastav@inbox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8 (81370) 25-129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57401" y="123478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44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3928" y="183844"/>
            <a:ext cx="514234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дополнительного  образования  «Дворец детского (юношеского) творчества Всеволожского района»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188641, Ленинградская область, г. Всеволожск, ул. 1-я линия, дом 38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ОГРН 1024700563920 ИНН 4703037379 КПП 470301001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т/ф.: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8(81370) 25129, т. 8 (81370) 29201,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–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ddut@vsevobr.ru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сайт: 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ddut.vsevobr.ru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пн-пт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9.00 до 18.00</a:t>
            </a:r>
          </a:p>
          <a:p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Директор: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Моржинский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Тихонович</a:t>
            </a:r>
          </a:p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Приёмные часы: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понедельник с 9:00 до 13:00. 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–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ddut@vsevobr.ru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8 (81370) 29-201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факс: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8(81370) 90-297</a:t>
            </a:r>
          </a:p>
        </p:txBody>
      </p:sp>
      <p:pic>
        <p:nvPicPr>
          <p:cNvPr id="4" name="Picture 2" descr="C:\Users\Майоров\Downloads\zdaniye_ddut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1510"/>
            <a:ext cx="2990767" cy="1958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843C683-B271-4247-BC64-C6024F70F846}"/>
              </a:ext>
            </a:extLst>
          </p:cNvPr>
          <p:cNvSpPr txBox="1"/>
          <p:nvPr/>
        </p:nvSpPr>
        <p:spPr>
          <a:xfrm>
            <a:off x="323528" y="2499742"/>
            <a:ext cx="36004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Дошкольное отделение №1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область, г. Всеволожск, Торговый проспект, дом 144а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8(81370) 31-441</a:t>
            </a: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Центр экологического образования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область, город Всеволожск, ул. Грибоедова, д.10.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8(81370) 31-441</a:t>
            </a:r>
          </a:p>
          <a:p>
            <a:r>
              <a:rPr lang="ru-RU" sz="1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Морозовский отдел детского творчества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область, пос. им. Морозова, ул. Первомайская д. 10а.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8(81370) 35-277</a:t>
            </a:r>
          </a:p>
        </p:txBody>
      </p:sp>
    </p:spTree>
    <p:extLst>
      <p:ext uri="{BB962C8B-B14F-4D97-AF65-F5344CB8AC3E}">
        <p14:creationId xmlns:p14="http://schemas.microsoft.com/office/powerpoint/2010/main" val="1212588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11510"/>
            <a:ext cx="604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тавская\Desktop\картинки без фона\spasibo-za-vnimanie-1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50" y="1059582"/>
            <a:ext cx="4640684" cy="38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11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внедрения Целевой модели наставничества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образования в образовательных учреждениях Всеволожского района;</a:t>
            </a:r>
          </a:p>
          <a:p>
            <a:pPr lvl="0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обучающихся к самостоятельной, осознанной и социально продуктивной деятельности в современном мире, отличительными особенностями которого являются нестабильность, неопределенность, изменчивость, сложность, информационная насыщенность;</a:t>
            </a:r>
          </a:p>
          <a:p>
            <a:pPr lvl="0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личностного, творческого, профессионального потенциала каждого обучающегося, поддержка формирования и реализации индивидуальной образовательной траектории;</a:t>
            </a:r>
          </a:p>
          <a:p>
            <a:pPr lvl="0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психологически комфортной среды для развития и повышения квалификации педагогов, увеличение числа закрепившихся в профессии педагогических кадров;</a:t>
            </a:r>
          </a:p>
          <a:p>
            <a:pPr lvl="0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канала эффективного обмена личностным, жизненным и профессиональным опытом для каждого субъекта образовательной и профессиональной деятельности;</a:t>
            </a:r>
          </a:p>
          <a:p>
            <a:pPr lvl="0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открытого и эффективного сообщества вокруг образовательной организации, способного на комплексную поддержку ее деятельности, в котором выстроены доверительные и партнерские отношения.</a:t>
            </a:r>
          </a:p>
          <a:p>
            <a:endParaRPr lang="ru-RU" dirty="0"/>
          </a:p>
        </p:txBody>
      </p:sp>
      <p:pic>
        <p:nvPicPr>
          <p:cNvPr id="8194" name="Picture 2" descr="C:\Users\Полтавская\Desktop\картинки без фона\Mentors-help-you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86"/>
            <a:ext cx="1509272" cy="141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6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184" y="339502"/>
            <a:ext cx="8229600" cy="361840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ключевых понятия программы наставничества</a:t>
            </a: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Наставляемый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–участник программы, который через взаимодействие с наставником и при его помощи и поддержке решает конкретные жизненные задачи, личные и профессиональные, приобретает новый опыт и развивает новые навыки и компетенции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–участник программы, имеющий успешный опыт в достижении жизненного результата, личностного и профессионального, способный и готовый поделиться этим опытом и навыками, необходимыми для поддержки процессов самореализации и самосовершенствования наставляемого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–сотрудник образовательной организации либо организации из числа ее социальных партнеров, который отвечает за организацию всего цикла программы наставничества.</a:t>
            </a:r>
          </a:p>
          <a:p>
            <a:endParaRPr lang="ru-RU" dirty="0"/>
          </a:p>
        </p:txBody>
      </p:sp>
      <p:pic>
        <p:nvPicPr>
          <p:cNvPr id="2053" name="Picture 5" descr="C:\Users\Полтавская\Desktop\картинки без фона\coachheroart_1024x683_e7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94880"/>
            <a:ext cx="2771800" cy="18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олтавская\Desktop\картинки без фона\1240x12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07096"/>
            <a:ext cx="1332570" cy="133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0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5486"/>
            <a:ext cx="6336704" cy="36724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Наставляемые: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▲ Любой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по общеобразовательным,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дополнительным общеобразовательным программам и образовательным программам среднего профессионального образования  (в возрасте от 10 лет).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и педагог на условиях 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свободного вхождения в выбранную программу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Полтавская\Desktop\картинки без фона\133126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77" y="23749"/>
            <a:ext cx="2848223" cy="164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олтавская\Desktop\картинки без фона\042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4"/>
          <a:stretch/>
        </p:blipFill>
        <p:spPr bwMode="auto">
          <a:xfrm>
            <a:off x="5866775" y="2866514"/>
            <a:ext cx="3277225" cy="224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4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64554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Вопрос-ответ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83518"/>
            <a:ext cx="8568952" cy="45365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же такой наставник?</a:t>
            </a:r>
            <a:r>
              <a:rPr lang="ru-RU" sz="5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Кто может им быть? Для чего </a:t>
            </a:r>
            <a:r>
              <a:rPr lang="ru-RU" sz="5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может </a:t>
            </a:r>
            <a:r>
              <a:rPr lang="ru-RU" sz="5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полезен опыт общения с таким человеком? </a:t>
            </a:r>
            <a:endParaRPr lang="ru-RU" sz="5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общепринятом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смысле– это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который обладает большим, чем у подопечного, опытом в определенной сфере или в жизни в целом, и он готов этим опытом делиться и помогать другому в его развитии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Наставником могут быть учитель,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социальный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любой другой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имеет авторитет в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Ваших глазах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которому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 доверяете. </a:t>
            </a:r>
          </a:p>
          <a:p>
            <a:pPr marL="0" indent="0">
              <a:buNone/>
            </a:pPr>
            <a:endParaRPr lang="ru-RU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Вам может </a:t>
            </a:r>
            <a:r>
              <a:rPr lang="ru-RU" sz="5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полезен наставник</a:t>
            </a:r>
            <a:r>
              <a:rPr lang="ru-RU" sz="5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5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может помочь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Ваши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представления о мире.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может заинтересовать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 новым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интересным занятием или хобби </a:t>
            </a:r>
            <a:endParaRPr lang="ru-RU" sz="5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для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 интересным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собеседником и человеком, с которым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endParaRPr lang="ru-RU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и с пониманием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 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выслушивать, давать советы и помогать принимать решения.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Вам обратить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ваши сильные стороны,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начинаниях.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может помочь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разрешить различные конфликтные ситуации со сверстниками или другими взрослыми людьми. Он поможет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варианты решения этих проблем.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может помочь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ставить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достигать различные цели, но обязательно с учетом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ваших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сильных сторон.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помочь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посмотреть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иной точки зрения на различные ситуации, увидеть в них другую сторону. Поможет найти положительные моменты в сложных ситуациях, а также обратить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те моменты, где стоит быть более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внимательным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может помочь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в обучении,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определиться с выбором дальнейшей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Полтавская\Desktop\картинки без фона\motivate-icon-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75606"/>
            <a:ext cx="1289768" cy="125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Вопрос-ответ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240" y="1558076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проходят встречи с наставником?</a:t>
            </a:r>
          </a:p>
          <a:p>
            <a:pPr marL="0" indent="0">
              <a:buNone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 проходят в индивидуальном формате, то есть каждый наставник общается со своим подопечным регулярно в течение времени, предусмотренного программой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наставничества.</a:t>
            </a: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программе наставника и подопечного может быть разной (от нескольких встреч, до многомесячного сотрудничества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Это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от целей и задач конкретной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</a:t>
            </a: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чаще всего зависит от выбранного занятия, это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час,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может быть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часов (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экскурсии, совместные проекты и т.д.)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C:\Users\Полтавская\Desktop\картинки без фона\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62" y="3219822"/>
            <a:ext cx="3017478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тавская\Desktop\картинки без фона\d6e98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478"/>
            <a:ext cx="2088232" cy="1391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11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учащегося общеобразовательного учреждения, решаемые </a:t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9543"/>
            <a:ext cx="8748464" cy="44439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 низкая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к учебе и саморазвитию,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неудовлетворительная успеваемость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отсутствие качественной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отсутствие осознанной позиции, необходимой для выбора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траектории и будущей профессиональной реализации;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самореализации в рамках стандартной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отсутствие условий для формирования активной гражданской позиции;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информированность о перспективах самостоятельного выбора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развития, карьерных и иных возможностей;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разрушение или низкий уровень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ценностных и жизненных позиций и ориентиров;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конфликтность, неразвитые коммуникативные навыки, затрудняющие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вертикальное социальное движение;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падение эмоциональной устойчивости, психологические кризисы,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общей трудностью подросткового периода на фоне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четких перспектив будущего и регулярной качественной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адаптации в (новом) учебном коллективе: психологические,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и социальные.</a:t>
            </a:r>
          </a:p>
        </p:txBody>
      </p:sp>
    </p:spTree>
    <p:extLst>
      <p:ext uri="{BB962C8B-B14F-4D97-AF65-F5344CB8AC3E}">
        <p14:creationId xmlns:p14="http://schemas.microsoft.com/office/powerpoint/2010/main" val="68104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336" y="699542"/>
            <a:ext cx="84436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Отдельным блоком можно выделить проблемы детей с ограниченными </a:t>
            </a:r>
            <a:b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здоровья.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включение в систему наставнических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способствовать качественному развитию системы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общеобразовательных учреждениях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привлечением обыкновенных учеников. Среди основных проблем: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невключенность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образовательный процесс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силу психоэмоциональных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затруднений, общая отстраненность, низкая учебная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возможно возникающие вследствие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непринятия ребенка коллективом. </a:t>
            </a:r>
          </a:p>
        </p:txBody>
      </p:sp>
    </p:spTree>
    <p:extLst>
      <p:ext uri="{BB962C8B-B14F-4D97-AF65-F5344CB8AC3E}">
        <p14:creationId xmlns:p14="http://schemas.microsoft.com/office/powerpoint/2010/main" val="19599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1816</TotalTime>
  <Words>868</Words>
  <Application>Microsoft Office PowerPoint</Application>
  <PresentationFormat>Экран (16:9)</PresentationFormat>
  <Paragraphs>100</Paragraphs>
  <Slides>28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Информация о программе «Наставничество»   Наставляемые</vt:lpstr>
      <vt:lpstr>«Успех каждого ребенка!»</vt:lpstr>
      <vt:lpstr>Задачи внедрения Целевой модели наставничества:</vt:lpstr>
      <vt:lpstr>Презентация PowerPoint</vt:lpstr>
      <vt:lpstr>Презентация PowerPoint</vt:lpstr>
      <vt:lpstr>Вопрос-ответ</vt:lpstr>
      <vt:lpstr>Вопрос-ответ</vt:lpstr>
      <vt:lpstr>Проблемы учащегося общеобразовательного учреждения, решаемые  с помощью наставничества:  </vt:lpstr>
      <vt:lpstr>Презентация PowerPoint</vt:lpstr>
      <vt:lpstr> ФОРМЫ НАСТАВНИЧЕСТВА ДЛЯ РАЗНЫХ ЗАДАЧ И РОЛЕЙ «ученик» - «ученик»  «учитель» - «учитель»  «студент» - «ученик»  «работодатель» - «ученик» </vt:lpstr>
      <vt:lpstr>Стань наставником!!! Форма наставничества ученик-ученик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Кабинет родителя</vt:lpstr>
      <vt:lpstr>Диалоговое окно после перехода из стартовой страницы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Конькова Елена Николаевна</dc:creator>
  <cp:lastModifiedBy>Анна Полтавская Павловна</cp:lastModifiedBy>
  <cp:revision>235</cp:revision>
  <cp:lastPrinted>2021-03-11T14:19:26Z</cp:lastPrinted>
  <dcterms:created xsi:type="dcterms:W3CDTF">2021-03-03T06:50:05Z</dcterms:created>
  <dcterms:modified xsi:type="dcterms:W3CDTF">2021-09-20T07:09:20Z</dcterms:modified>
</cp:coreProperties>
</file>